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oppins"/>
      <p:regular r:id="rId16"/>
      <p:bold r:id="rId17"/>
      <p:italic r:id="rId18"/>
      <p:boldItalic r:id="rId19"/>
    </p:embeddedFont>
    <p:embeddedFont>
      <p:font typeface="Montserrat Light"/>
      <p:regular r:id="rId20"/>
      <p:bold r:id="rId21"/>
      <p:italic r:id="rId22"/>
      <p:boldItalic r:id="rId23"/>
    </p:embeddedFont>
    <p:embeddedFont>
      <p:font typeface="Poppins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regular.fntdata"/><Relationship Id="rId22" Type="http://schemas.openxmlformats.org/officeDocument/2006/relationships/font" Target="fonts/MontserratLight-italic.fntdata"/><Relationship Id="rId21" Type="http://schemas.openxmlformats.org/officeDocument/2006/relationships/font" Target="fonts/MontserratLight-bold.fntdata"/><Relationship Id="rId24" Type="http://schemas.openxmlformats.org/officeDocument/2006/relationships/font" Target="fonts/PoppinsExtraBold-bold.fntdata"/><Relationship Id="rId23" Type="http://schemas.openxmlformats.org/officeDocument/2006/relationships/font" Target="fonts/Montserrat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oppi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62c9b50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b62c9b50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62c9b50e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62c9b50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62c9b50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b62c9b50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62c9b50e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b62c9b50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b62c9b50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b62c9b50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62c9b50e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62c9b50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b62c9b50e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b62c9b50e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62c9b50e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62c9b50e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62c9b50e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62c9b50e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62c9b50e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b62c9b50e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hyperlink" Target="https://getbootstrap.com/" TargetMode="External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hyperlink" Target="https://www.youtube.com/watch?v=eow125xV5-c" TargetMode="External"/><Relationship Id="rId6" Type="http://schemas.openxmlformats.org/officeDocument/2006/relationships/hyperlink" Target="https://www.youtube.com/watch?v=dtTWD0ystG0" TargetMode="External"/><Relationship Id="rId7" Type="http://schemas.openxmlformats.org/officeDocument/2006/relationships/hyperlink" Target="https://www.petanikode.com/bootstrap-dasa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BOOTSTRAP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509" y="1591450"/>
            <a:ext cx="5017375" cy="28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Bootstrap 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954925" y="1478700"/>
            <a:ext cx="47214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Apa itu Bootstrap ?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Bootstrap adalah framework open-source khusus front end yang awalnya dibuat oleh Mark Otto dan Jacob Thornton untuk mempermudah dan mempercepat pengembangan web di front end.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https://getbootstrap.com/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100" y="1624975"/>
            <a:ext cx="3087276" cy="25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CDN BOOTSTRAP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&lt;!-- CSS only --&gt;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&lt;link href="https://cdn.jsdelivr.net/npm/bootstrap@5.1.3/dist/css/bootstrap.min.css" rel="stylesheet" integrity="sha384-1BmE4kWBq78iYhFldvKuhfTAU6auU8tT94WrHftjDbrCEXSU1oBoqyl2QvZ6jIW3" crossorigin="anonymous"&gt;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&lt;!-- JavaScript Bundle with Popper --&gt;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&lt;script src="https://cdn.jsdelivr.net/npm/bootstrap@5.1.3/dist/js/bootstrap.bundle.min.js" integrity="sha384-ka7Sk0Gln4gmtz2MlQnikT1wXgYsOg+OMhuP+IlRH9sENBO0LRn5q+8nbTov4+1p" crossorigin="anonymous"&gt;&lt;/script&gt;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437" y="1821373"/>
            <a:ext cx="7481126" cy="20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CDN BOOTSTRAP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Button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167" y="2282149"/>
            <a:ext cx="6307400" cy="21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168" y="1623100"/>
            <a:ext cx="6307400" cy="53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Outline Button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175" y="1835851"/>
            <a:ext cx="6307400" cy="48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175" y="2468400"/>
            <a:ext cx="6307399" cy="152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Column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326" y="2239125"/>
            <a:ext cx="2467350" cy="23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3185" y="1506623"/>
            <a:ext cx="7005626" cy="52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Form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213" y="1478700"/>
            <a:ext cx="5387574" cy="11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650" y="2772175"/>
            <a:ext cx="5387550" cy="192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https://www.youtube.com/watch?v=eow125xV5-c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https://www.youtube.com/watch?v=dtTWD0ystG0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https://www.petanikode.com/bootstrap-dasar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